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70" r:id="rId2"/>
    <p:sldId id="257" r:id="rId3"/>
    <p:sldId id="848" r:id="rId4"/>
    <p:sldId id="260" r:id="rId5"/>
    <p:sldId id="850" r:id="rId6"/>
    <p:sldId id="849" r:id="rId7"/>
    <p:sldId id="847" r:id="rId8"/>
  </p:sldIdLst>
  <p:sldSz cx="12192000" cy="6858000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7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2B72CD-11D7-4352-92CE-3C79AB5EC740}" type="datetimeFigureOut">
              <a:rPr lang="zh-TW" altLang="en-US" smtClean="0"/>
              <a:t>2024/3/19</a:t>
            </a:fld>
            <a:endParaRPr lang="zh-TW" altLang="en-US"/>
          </a:p>
        </p:txBody>
      </p:sp>
      <p:sp>
        <p:nvSpPr>
          <p:cNvPr id="4" name="投影片影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21554A-2CA6-4B33-855D-E7EC58C4E036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146411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16:notes"/>
          <p:cNvSpPr txBox="1">
            <a:spLocks noGrp="1"/>
          </p:cNvSpPr>
          <p:nvPr>
            <p:ph type="body" idx="1"/>
          </p:nvPr>
        </p:nvSpPr>
        <p:spPr>
          <a:xfrm>
            <a:off x="688817" y="4821506"/>
            <a:ext cx="5510530" cy="3944868"/>
          </a:xfrm>
          <a:prstGeom prst="rect">
            <a:avLst/>
          </a:prstGeom>
        </p:spPr>
        <p:txBody>
          <a:bodyPr spcFirstLastPara="1" wrap="square" lIns="96591" tIns="48282" rIns="96591" bIns="48282" anchor="t" anchorCtr="0">
            <a:noAutofit/>
          </a:bodyPr>
          <a:lstStyle/>
          <a:p>
            <a:pPr marL="0" indent="0"/>
            <a:endParaRPr/>
          </a:p>
        </p:txBody>
      </p:sp>
      <p:sp>
        <p:nvSpPr>
          <p:cNvPr id="25" name="Google Shape;25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439738" y="1252538"/>
            <a:ext cx="6008687" cy="33813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206458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2:notes"/>
          <p:cNvSpPr txBox="1">
            <a:spLocks noGrp="1"/>
          </p:cNvSpPr>
          <p:nvPr>
            <p:ph type="body" idx="1"/>
          </p:nvPr>
        </p:nvSpPr>
        <p:spPr>
          <a:xfrm>
            <a:off x="680085" y="4715948"/>
            <a:ext cx="5437506" cy="4466987"/>
          </a:xfrm>
          <a:prstGeom prst="rect">
            <a:avLst/>
          </a:prstGeom>
        </p:spPr>
        <p:txBody>
          <a:bodyPr spcFirstLastPara="1" wrap="square" lIns="91300" tIns="45650" rIns="91300" bIns="4565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0" name="Google Shape;180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1" name="Google Shape;211;p5:notes"/>
          <p:cNvSpPr txBox="1">
            <a:spLocks noGrp="1"/>
          </p:cNvSpPr>
          <p:nvPr>
            <p:ph type="body" idx="1"/>
          </p:nvPr>
        </p:nvSpPr>
        <p:spPr>
          <a:xfrm>
            <a:off x="680085" y="4715948"/>
            <a:ext cx="5437506" cy="44669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300" tIns="45650" rIns="91300" bIns="4565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2" name="Google Shape;212;p5:notes"/>
          <p:cNvSpPr txBox="1">
            <a:spLocks noGrp="1"/>
          </p:cNvSpPr>
          <p:nvPr>
            <p:ph type="sldNum" idx="12"/>
          </p:nvPr>
        </p:nvSpPr>
        <p:spPr>
          <a:xfrm>
            <a:off x="3850643" y="9430310"/>
            <a:ext cx="2945448" cy="49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300" tIns="45650" rIns="91300" bIns="4565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zh-TW"/>
              <a:t>4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76639631-B38E-1077-4A49-9B488D5B6C7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3F9E05CA-6A55-E216-A1FC-96EA58DB718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90677C1D-EFCE-81FE-4051-968810F07A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D5ADA-CDAC-4F0A-B411-88AEDB59E428}" type="datetimeFigureOut">
              <a:rPr lang="zh-TW" altLang="en-US" smtClean="0"/>
              <a:t>2024/3/19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A46E6AF8-D36E-6024-3015-1172479980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B5DAED60-1286-28F4-C2AC-364C730A22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87B02-8CFE-493E-965D-C54B82301C46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259893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93A4C0CF-05DF-665D-7B2B-2A799C2C40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8D34FF00-3B62-6307-E281-605C2B8EE42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C6D02C6D-39F8-229A-1F57-29BB1C7E9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D5ADA-CDAC-4F0A-B411-88AEDB59E428}" type="datetimeFigureOut">
              <a:rPr lang="zh-TW" altLang="en-US" smtClean="0"/>
              <a:t>2024/3/19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ACB63795-E133-DFAD-6841-BF3B74E032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134FC4B9-A20F-3A1F-6D36-08C2CC255B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87B02-8CFE-493E-965D-C54B82301C46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569698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>
            <a:extLst>
              <a:ext uri="{FF2B5EF4-FFF2-40B4-BE49-F238E27FC236}">
                <a16:creationId xmlns:a16="http://schemas.microsoft.com/office/drawing/2014/main" id="{D239A9DF-8945-42E2-8956-83FDA59D4DE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1AFDDB2E-F5BD-3CCA-DE5F-53F894DA4D7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9D2640BE-1A06-1A3E-7696-47B483189A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D5ADA-CDAC-4F0A-B411-88AEDB59E428}" type="datetimeFigureOut">
              <a:rPr lang="zh-TW" altLang="en-US" smtClean="0"/>
              <a:t>2024/3/19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4ED1FE13-F3F0-F4BE-EE8B-91AB21C2E4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C2081A4B-196E-04FB-C176-4EADFE6543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87B02-8CFE-493E-965D-C54B82301C46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6976514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自訂版面配置">
  <p:cSld name="自訂版面配置"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11;p11"/>
          <p:cNvSpPr txBox="1">
            <a:spLocks noGrp="1"/>
          </p:cNvSpPr>
          <p:nvPr>
            <p:ph type="title"/>
          </p:nvPr>
        </p:nvSpPr>
        <p:spPr>
          <a:xfrm>
            <a:off x="1151326" y="4225341"/>
            <a:ext cx="8236348" cy="9873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Arial"/>
              <a:buNone/>
              <a:defRPr sz="5865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39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39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39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39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39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39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39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39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" name="Google Shape;12;p11"/>
          <p:cNvSpPr txBox="1">
            <a:spLocks noGrp="1"/>
          </p:cNvSpPr>
          <p:nvPr>
            <p:ph type="body" idx="1"/>
          </p:nvPr>
        </p:nvSpPr>
        <p:spPr>
          <a:xfrm>
            <a:off x="1146465" y="5369394"/>
            <a:ext cx="6622027" cy="8315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609402" marR="0" lvl="0" indent="-3047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67" b="1" i="0" u="none" strike="noStrike" cap="none">
                <a:solidFill>
                  <a:schemeClr val="lt1"/>
                </a:solidFill>
                <a:latin typeface="Microsoft JhengHei"/>
                <a:ea typeface="Microsoft JhengHei"/>
                <a:cs typeface="Microsoft JhengHei"/>
                <a:sym typeface="Microsoft JhengHei"/>
              </a:defRPr>
            </a:lvl1pPr>
            <a:lvl2pPr marL="1218804" marR="0" lvl="1" indent="-3047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828206" marR="0" lvl="2" indent="-3047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2437607" marR="0" lvl="3" indent="-3047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3047009" marR="0" lvl="4" indent="-3047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3656411" marR="0" lvl="5" indent="-3047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4265813" marR="0" lvl="6" indent="-3047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4875215" marR="0" lvl="7" indent="-3047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5484618" marR="0" lvl="8" indent="-3047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2161157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109726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71311ABF-B4D6-9AC0-F8D0-16B217F627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A91BAF3D-0D42-08A2-E233-9465D395E55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45BF1A82-C9F2-3175-7AEA-61E1862B55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D5ADA-CDAC-4F0A-B411-88AEDB59E428}" type="datetimeFigureOut">
              <a:rPr lang="zh-TW" altLang="en-US" smtClean="0"/>
              <a:t>2024/3/19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59D6C4D4-42E3-3A38-97C0-3F4388CF07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48CAC953-4E8F-CAA0-1A34-196D43C83E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87B02-8CFE-493E-965D-C54B82301C46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176105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BCD47568-D7FD-D8E8-D193-1B34F2EC13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F2E81862-4E52-D759-B20B-4665C939E9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CA0A107A-660D-8CDA-3E70-E4C6D8C34C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D5ADA-CDAC-4F0A-B411-88AEDB59E428}" type="datetimeFigureOut">
              <a:rPr lang="zh-TW" altLang="en-US" smtClean="0"/>
              <a:t>2024/3/19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85A1C722-68CD-A032-8BCC-1A7E25EE16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CD3F5F42-CA9B-15B1-BA60-8B691A8E44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87B02-8CFE-493E-965D-C54B82301C46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1682762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975849E6-5DFD-1A13-1557-5B4836FC2C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B8F5B69F-48EC-15CD-4D49-958C5B10A1E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3858AEF5-8C2F-D673-144A-A45A249E4E1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566CC081-EEB4-577E-1F1A-197E86475B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D5ADA-CDAC-4F0A-B411-88AEDB59E428}" type="datetimeFigureOut">
              <a:rPr lang="zh-TW" altLang="en-US" smtClean="0"/>
              <a:t>2024/3/19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93A532FD-D020-6890-3140-C5B1A1FB28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81FDCF01-C556-A8DC-A512-21B0105934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87B02-8CFE-493E-965D-C54B82301C46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0029280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777FF983-D6D9-9A67-BC15-21095AD087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14164FD5-184C-E3BB-8857-BDC3E2440D9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AB7882F4-265C-A3A5-0ED9-E40F7B12693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>
            <a:extLst>
              <a:ext uri="{FF2B5EF4-FFF2-40B4-BE49-F238E27FC236}">
                <a16:creationId xmlns:a16="http://schemas.microsoft.com/office/drawing/2014/main" id="{BB095CAB-0F36-F65E-FC2B-43085C17119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6" name="內容版面配置區 5">
            <a:extLst>
              <a:ext uri="{FF2B5EF4-FFF2-40B4-BE49-F238E27FC236}">
                <a16:creationId xmlns:a16="http://schemas.microsoft.com/office/drawing/2014/main" id="{01E1218E-3E3E-02DC-D9CB-6BDCC45106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>
            <a:extLst>
              <a:ext uri="{FF2B5EF4-FFF2-40B4-BE49-F238E27FC236}">
                <a16:creationId xmlns:a16="http://schemas.microsoft.com/office/drawing/2014/main" id="{A1AAD158-BC31-A549-943C-E12F772DD1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D5ADA-CDAC-4F0A-B411-88AEDB59E428}" type="datetimeFigureOut">
              <a:rPr lang="zh-TW" altLang="en-US" smtClean="0"/>
              <a:t>2024/3/19</a:t>
            </a:fld>
            <a:endParaRPr lang="zh-TW" altLang="en-US"/>
          </a:p>
        </p:txBody>
      </p:sp>
      <p:sp>
        <p:nvSpPr>
          <p:cNvPr id="8" name="頁尾版面配置區 7">
            <a:extLst>
              <a:ext uri="{FF2B5EF4-FFF2-40B4-BE49-F238E27FC236}">
                <a16:creationId xmlns:a16="http://schemas.microsoft.com/office/drawing/2014/main" id="{6ECA67FE-2D21-9777-B40B-4D03EA05AC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>
            <a:extLst>
              <a:ext uri="{FF2B5EF4-FFF2-40B4-BE49-F238E27FC236}">
                <a16:creationId xmlns:a16="http://schemas.microsoft.com/office/drawing/2014/main" id="{45CB0DA5-15CC-86E0-D1FB-D40460C4EA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87B02-8CFE-493E-965D-C54B82301C46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724223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CF4CF41A-0C54-A828-F779-088E2AD599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>
            <a:extLst>
              <a:ext uri="{FF2B5EF4-FFF2-40B4-BE49-F238E27FC236}">
                <a16:creationId xmlns:a16="http://schemas.microsoft.com/office/drawing/2014/main" id="{03A53B84-D410-98EF-4656-32442F7500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D5ADA-CDAC-4F0A-B411-88AEDB59E428}" type="datetimeFigureOut">
              <a:rPr lang="zh-TW" altLang="en-US" smtClean="0"/>
              <a:t>2024/3/19</a:t>
            </a:fld>
            <a:endParaRPr lang="zh-TW" altLang="en-US"/>
          </a:p>
        </p:txBody>
      </p:sp>
      <p:sp>
        <p:nvSpPr>
          <p:cNvPr id="4" name="頁尾版面配置區 3">
            <a:extLst>
              <a:ext uri="{FF2B5EF4-FFF2-40B4-BE49-F238E27FC236}">
                <a16:creationId xmlns:a16="http://schemas.microsoft.com/office/drawing/2014/main" id="{DF51DFEB-54C5-3363-E7EC-21533DBADA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>
            <a:extLst>
              <a:ext uri="{FF2B5EF4-FFF2-40B4-BE49-F238E27FC236}">
                <a16:creationId xmlns:a16="http://schemas.microsoft.com/office/drawing/2014/main" id="{FAA33790-CC51-6582-5C86-B29D0B2098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87B02-8CFE-493E-965D-C54B82301C46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687226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>
            <a:extLst>
              <a:ext uri="{FF2B5EF4-FFF2-40B4-BE49-F238E27FC236}">
                <a16:creationId xmlns:a16="http://schemas.microsoft.com/office/drawing/2014/main" id="{9766C149-420C-8C29-CF3A-3196C3B6CE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D5ADA-CDAC-4F0A-B411-88AEDB59E428}" type="datetimeFigureOut">
              <a:rPr lang="zh-TW" altLang="en-US" smtClean="0"/>
              <a:t>2024/3/19</a:t>
            </a:fld>
            <a:endParaRPr lang="zh-TW" altLang="en-US"/>
          </a:p>
        </p:txBody>
      </p:sp>
      <p:sp>
        <p:nvSpPr>
          <p:cNvPr id="3" name="頁尾版面配置區 2">
            <a:extLst>
              <a:ext uri="{FF2B5EF4-FFF2-40B4-BE49-F238E27FC236}">
                <a16:creationId xmlns:a16="http://schemas.microsoft.com/office/drawing/2014/main" id="{10D21325-EE6E-EF3A-C7DD-9F3C2B63EA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2E16D6AE-38C3-D1DE-C349-A5AB91AD4A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87B02-8CFE-493E-965D-C54B82301C46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3980793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輔助字幕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135ACF6B-587F-A0D7-6482-71EF093EBE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5783813E-DB57-732D-B121-45D20E0E35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3C030F4B-09B6-AF31-24C9-F02D9D3BA44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177D1BDF-E851-AF65-95F7-78CECF7A20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D5ADA-CDAC-4F0A-B411-88AEDB59E428}" type="datetimeFigureOut">
              <a:rPr lang="zh-TW" altLang="en-US" smtClean="0"/>
              <a:t>2024/3/19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F044C472-73FD-5102-E2F8-142D05EBA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EEDE465D-D6D9-3384-00B3-CE65264833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87B02-8CFE-493E-965D-C54B82301C46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0880787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輔助字幕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EB9C454F-A5FC-BF45-6F74-3035255859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>
            <a:extLst>
              <a:ext uri="{FF2B5EF4-FFF2-40B4-BE49-F238E27FC236}">
                <a16:creationId xmlns:a16="http://schemas.microsoft.com/office/drawing/2014/main" id="{7143DCA1-E9EC-E505-92CE-48021EA36A9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5F9D41F6-BCA3-03B7-D506-867BA46FC4C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5869F1E6-C926-307A-FDB3-448CC9DE2B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D5ADA-CDAC-4F0A-B411-88AEDB59E428}" type="datetimeFigureOut">
              <a:rPr lang="zh-TW" altLang="en-US" smtClean="0"/>
              <a:t>2024/3/19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B80E1F40-0457-43EA-C189-FEA3818040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09F24B77-0714-E703-D946-7E272ECDA2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87B02-8CFE-493E-965D-C54B82301C46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0900715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>
            <a:extLst>
              <a:ext uri="{FF2B5EF4-FFF2-40B4-BE49-F238E27FC236}">
                <a16:creationId xmlns:a16="http://schemas.microsoft.com/office/drawing/2014/main" id="{1AAD79E0-BE4F-434D-65CE-3DE3282507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6F4CEDED-1BF0-36DE-4CCD-FE1F8304EED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1B931F12-62A0-83B6-44FB-F3DE921822B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8D5ADA-CDAC-4F0A-B411-88AEDB59E428}" type="datetimeFigureOut">
              <a:rPr lang="zh-TW" altLang="en-US" smtClean="0"/>
              <a:t>2024/3/19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C7606987-C66D-B2D6-8AFF-2644CC99BDE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7DF8BF82-FEB6-FE27-E3A3-3BAE6A4D1C3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187B02-8CFE-493E-965D-C54B82301C46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1493587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16"/>
          <p:cNvSpPr txBox="1"/>
          <p:nvPr/>
        </p:nvSpPr>
        <p:spPr>
          <a:xfrm>
            <a:off x="366420" y="308654"/>
            <a:ext cx="8088027" cy="5213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863" tIns="60915" rIns="121863" bIns="60915" anchor="ctr" anchorCtr="0">
            <a:noAutofit/>
          </a:bodyPr>
          <a:lstStyle/>
          <a:p>
            <a:pPr>
              <a:lnSpc>
                <a:spcPct val="90000"/>
              </a:lnSpc>
              <a:buClr>
                <a:schemeClr val="dk1"/>
              </a:buClr>
              <a:buSzPts val="2800"/>
            </a:pPr>
            <a:r>
              <a:rPr lang="zh-TW" altLang="en-US" sz="1467" dirty="0">
                <a:solidFill>
                  <a:schemeClr val="bg1">
                    <a:lumMod val="50000"/>
                  </a:schemeClr>
                </a:solidFill>
              </a:rPr>
              <a:t>數位發展部數位產業署「</a:t>
            </a:r>
            <a:r>
              <a:rPr lang="en-US" altLang="zh-TW" sz="1467" dirty="0">
                <a:solidFill>
                  <a:schemeClr val="bg1">
                    <a:lumMod val="50000"/>
                  </a:schemeClr>
                </a:solidFill>
              </a:rPr>
              <a:t>113</a:t>
            </a:r>
            <a:r>
              <a:rPr lang="zh-TW" altLang="en-US" sz="1467" dirty="0">
                <a:solidFill>
                  <a:schemeClr val="bg1">
                    <a:lumMod val="50000"/>
                  </a:schemeClr>
                </a:solidFill>
              </a:rPr>
              <a:t>年數位信任場域服務實地驗證計畫」</a:t>
            </a:r>
            <a:endParaRPr sz="1467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8" name="Google Shape;28;p16"/>
          <p:cNvSpPr txBox="1"/>
          <p:nvPr/>
        </p:nvSpPr>
        <p:spPr>
          <a:xfrm>
            <a:off x="741950" y="2676669"/>
            <a:ext cx="10422140" cy="9465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863" tIns="60915" rIns="121863" bIns="60915" anchor="ctr" anchorCtr="0">
            <a:noAutofit/>
          </a:bodyPr>
          <a:lstStyle/>
          <a:p>
            <a:pPr>
              <a:lnSpc>
                <a:spcPct val="150000"/>
              </a:lnSpc>
              <a:buClr>
                <a:schemeClr val="dk1"/>
              </a:buClr>
              <a:buSzPts val="2000"/>
            </a:pPr>
            <a:r>
              <a:rPr lang="zh-TW" altLang="en-US" sz="4267" b="1" dirty="0">
                <a:latin typeface="Microsoft JhengHei"/>
                <a:ea typeface="Microsoft JhengHei"/>
                <a:sym typeface="Microsoft JhengHei"/>
              </a:rPr>
              <a:t>○○○○○○○○○○○○○計畫</a:t>
            </a:r>
            <a:endParaRPr lang="zh-TW" altLang="en-US" sz="4267" b="1" dirty="0">
              <a:latin typeface="Microsoft JhengHei"/>
              <a:ea typeface="Microsoft JhengHei"/>
              <a:cs typeface="Microsoft JhengHei"/>
              <a:sym typeface="Microsoft JhengHei"/>
            </a:endParaRPr>
          </a:p>
        </p:txBody>
      </p:sp>
      <p:sp>
        <p:nvSpPr>
          <p:cNvPr id="6" name="Google Shape;27;p16">
            <a:extLst>
              <a:ext uri="{FF2B5EF4-FFF2-40B4-BE49-F238E27FC236}">
                <a16:creationId xmlns:a16="http://schemas.microsoft.com/office/drawing/2014/main" id="{7970125B-663D-381C-0010-6E6C32036350}"/>
              </a:ext>
            </a:extLst>
          </p:cNvPr>
          <p:cNvSpPr txBox="1"/>
          <p:nvPr/>
        </p:nvSpPr>
        <p:spPr>
          <a:xfrm>
            <a:off x="925617" y="4449629"/>
            <a:ext cx="7211560" cy="1626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863" tIns="60915" rIns="121863" bIns="60915" anchor="ctr" anchorCtr="0">
            <a:noAutofit/>
          </a:bodyPr>
          <a:lstStyle/>
          <a:p>
            <a:pPr>
              <a:buClr>
                <a:schemeClr val="dk1"/>
              </a:buClr>
              <a:buSzPts val="1800"/>
            </a:pPr>
            <a:r>
              <a:rPr lang="zh-TW" altLang="en-US" sz="1867" dirty="0">
                <a:latin typeface="Microsoft JhengHei"/>
                <a:ea typeface="Microsoft JhengHei"/>
                <a:sym typeface="Microsoft JhengHei"/>
              </a:rPr>
              <a:t>○○○○○○股份有限公司</a:t>
            </a:r>
          </a:p>
          <a:p>
            <a:pPr>
              <a:spcBef>
                <a:spcPts val="1333"/>
              </a:spcBef>
              <a:buClr>
                <a:schemeClr val="dk1"/>
              </a:buClr>
              <a:buSzPts val="1800"/>
            </a:pPr>
            <a:r>
              <a:rPr lang="zh-TW" altLang="en-US" sz="1867" dirty="0">
                <a:latin typeface="Microsoft JhengHei"/>
                <a:ea typeface="Microsoft JhengHei"/>
                <a:sym typeface="Microsoft JhengHei"/>
              </a:rPr>
              <a:t>報告人：姓名 </a:t>
            </a:r>
            <a:r>
              <a:rPr lang="en-US" altLang="zh-TW" sz="1867" dirty="0">
                <a:latin typeface="Microsoft JhengHei"/>
                <a:ea typeface="Microsoft JhengHei"/>
                <a:sym typeface="Microsoft JhengHei"/>
              </a:rPr>
              <a:t>/</a:t>
            </a:r>
            <a:r>
              <a:rPr lang="zh-TW" altLang="en-US" sz="1867" dirty="0">
                <a:latin typeface="Microsoft JhengHei"/>
                <a:ea typeface="Microsoft JhengHei"/>
                <a:sym typeface="Microsoft JhengHei"/>
              </a:rPr>
              <a:t> 職稱</a:t>
            </a:r>
          </a:p>
        </p:txBody>
      </p:sp>
      <p:sp>
        <p:nvSpPr>
          <p:cNvPr id="2" name="Google Shape;50;p18">
            <a:extLst>
              <a:ext uri="{FF2B5EF4-FFF2-40B4-BE49-F238E27FC236}">
                <a16:creationId xmlns:a16="http://schemas.microsoft.com/office/drawing/2014/main" id="{D433AD01-B9D5-D04A-F232-975093B74DA5}"/>
              </a:ext>
            </a:extLst>
          </p:cNvPr>
          <p:cNvSpPr/>
          <p:nvPr/>
        </p:nvSpPr>
        <p:spPr>
          <a:xfrm>
            <a:off x="925617" y="1045504"/>
            <a:ext cx="2451663" cy="940681"/>
          </a:xfrm>
          <a:prstGeom prst="rect">
            <a:avLst/>
          </a:prstGeom>
          <a:noFill/>
          <a:ln w="19050" cap="flat" cmpd="sng">
            <a:solidFill>
              <a:schemeClr val="tx1">
                <a:lumMod val="50000"/>
                <a:lumOff val="50000"/>
              </a:schemeClr>
            </a:solidFill>
            <a:prstDash val="sysDash"/>
            <a:miter lim="800000"/>
            <a:headEnd type="none" w="sm" len="sm"/>
            <a:tailEnd type="none" w="sm" len="sm"/>
          </a:ln>
        </p:spPr>
        <p:txBody>
          <a:bodyPr spcFirstLastPara="1" wrap="square" lIns="121863" tIns="60915" rIns="121863" bIns="60915" anchor="ctr" anchorCtr="0">
            <a:noAutofit/>
          </a:bodyPr>
          <a:lstStyle/>
          <a:p>
            <a:pPr algn="ctr"/>
            <a:r>
              <a:rPr lang="zh-TW" altLang="en-US" sz="2399" b="1" dirty="0">
                <a:solidFill>
                  <a:schemeClr val="tx1">
                    <a:lumMod val="50000"/>
                    <a:lumOff val="50000"/>
                  </a:schemeClr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請放公司</a:t>
            </a:r>
            <a:r>
              <a:rPr lang="en-US" altLang="zh-TW" sz="2399" b="1" dirty="0">
                <a:solidFill>
                  <a:schemeClr val="tx1">
                    <a:lumMod val="50000"/>
                    <a:lumOff val="50000"/>
                  </a:schemeClr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logo</a:t>
            </a:r>
            <a:endParaRPr sz="2399" b="1" dirty="0">
              <a:solidFill>
                <a:schemeClr val="tx1">
                  <a:lumMod val="50000"/>
                  <a:lumOff val="50000"/>
                </a:schemeClr>
              </a:solidFill>
              <a:latin typeface="Microsoft JhengHei"/>
              <a:ea typeface="Microsoft JhengHei"/>
              <a:cs typeface="Microsoft JhengHei"/>
              <a:sym typeface="Microsoft JhengHei"/>
            </a:endParaRPr>
          </a:p>
        </p:txBody>
      </p:sp>
    </p:spTree>
    <p:extLst>
      <p:ext uri="{BB962C8B-B14F-4D97-AF65-F5344CB8AC3E}">
        <p14:creationId xmlns:p14="http://schemas.microsoft.com/office/powerpoint/2010/main" val="25027148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2"/>
          <p:cNvSpPr txBox="1">
            <a:spLocks noGrp="1"/>
          </p:cNvSpPr>
          <p:nvPr>
            <p:ph type="sldNum" idx="12"/>
          </p:nvPr>
        </p:nvSpPr>
        <p:spPr>
          <a:xfrm>
            <a:off x="9264353" y="6492879"/>
            <a:ext cx="284480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zh-TW">
                <a:latin typeface="Noto Sans"/>
                <a:ea typeface="Noto Sans"/>
                <a:cs typeface="Noto Sans"/>
                <a:sym typeface="Noto Sans"/>
              </a:rPr>
              <a:t>2</a:t>
            </a:fld>
            <a:endParaRPr>
              <a:latin typeface="Noto Sans"/>
              <a:ea typeface="Noto Sans"/>
              <a:cs typeface="Noto Sans"/>
              <a:sym typeface="Noto Sans"/>
            </a:endParaRPr>
          </a:p>
        </p:txBody>
      </p:sp>
      <p:sp>
        <p:nvSpPr>
          <p:cNvPr id="183" name="Google Shape;183;p2"/>
          <p:cNvSpPr/>
          <p:nvPr/>
        </p:nvSpPr>
        <p:spPr>
          <a:xfrm flipH="1">
            <a:off x="91440" y="108939"/>
            <a:ext cx="12017714" cy="2270686"/>
          </a:xfrm>
          <a:prstGeom prst="rect">
            <a:avLst/>
          </a:prstGeom>
          <a:solidFill>
            <a:srgbClr val="CDD780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TW" sz="2800" b="1" i="0" u="none" strike="noStrike" cap="none">
                <a:solidFill>
                  <a:srgbClr val="000000"/>
                </a:solidFill>
                <a:latin typeface="Noto Sans"/>
                <a:ea typeface="Noto Sans"/>
                <a:cs typeface="Noto Sans"/>
                <a:sym typeface="Noto Sans"/>
              </a:rPr>
              <a:t>簡報大綱</a:t>
            </a:r>
            <a:endParaRPr sz="2800" b="1" i="0" u="none" strike="noStrike" cap="none">
              <a:solidFill>
                <a:srgbClr val="000000"/>
              </a:solidFill>
              <a:latin typeface="Noto Sans"/>
              <a:ea typeface="Noto Sans"/>
              <a:cs typeface="Noto Sans"/>
              <a:sym typeface="Noto Sans"/>
            </a:endParaRPr>
          </a:p>
        </p:txBody>
      </p:sp>
      <p:sp>
        <p:nvSpPr>
          <p:cNvPr id="184" name="Google Shape;184;p2"/>
          <p:cNvSpPr txBox="1"/>
          <p:nvPr/>
        </p:nvSpPr>
        <p:spPr>
          <a:xfrm>
            <a:off x="2333825" y="2943579"/>
            <a:ext cx="8352928" cy="31392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514350" marR="0" lvl="0" indent="-5143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+mj-ea"/>
              <a:buAutoNum type="ea1ChtPeriod"/>
            </a:pPr>
            <a:r>
              <a:rPr lang="zh-TW" sz="2800" b="1" i="0" u="none" strike="noStrike" cap="none" dirty="0">
                <a:solidFill>
                  <a:schemeClr val="dk1"/>
                </a:solidFill>
                <a:latin typeface="Noto Sans"/>
                <a:ea typeface="Noto Sans"/>
                <a:cs typeface="Noto Sans"/>
                <a:sym typeface="Noto Sans"/>
              </a:rPr>
              <a:t>公司簡介</a:t>
            </a:r>
            <a:r>
              <a:rPr lang="zh-TW" altLang="en-US" sz="2800" b="1" i="0" u="none" strike="noStrike" cap="none" dirty="0">
                <a:solidFill>
                  <a:schemeClr val="dk1"/>
                </a:solidFill>
                <a:latin typeface="Noto Sans"/>
                <a:ea typeface="Noto Sans"/>
                <a:cs typeface="Noto Sans"/>
                <a:sym typeface="Noto Sans"/>
              </a:rPr>
              <a:t>及</a:t>
            </a:r>
            <a:r>
              <a:rPr lang="zh-TW" altLang="zh-TW" sz="2800" b="1" i="0" u="none" strike="noStrike" cap="none" dirty="0">
                <a:solidFill>
                  <a:schemeClr val="dk1"/>
                </a:solidFill>
                <a:latin typeface="Noto Sans"/>
                <a:ea typeface="Noto Sans"/>
                <a:cs typeface="Noto Sans"/>
                <a:sym typeface="Noto Sans"/>
              </a:rPr>
              <a:t>計畫</a:t>
            </a:r>
            <a:r>
              <a:rPr lang="zh-TW" altLang="en-US" sz="2800" b="1" i="0" u="none" strike="noStrike" cap="none" dirty="0">
                <a:solidFill>
                  <a:schemeClr val="dk1"/>
                </a:solidFill>
                <a:latin typeface="Noto Sans"/>
                <a:ea typeface="Noto Sans"/>
                <a:cs typeface="Noto Sans"/>
                <a:sym typeface="Noto Sans"/>
              </a:rPr>
              <a:t>說明</a:t>
            </a:r>
          </a:p>
          <a:p>
            <a:pPr marL="514350" marR="0" lvl="0" indent="-514350" algn="l" rtl="0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Font typeface="+mj-ea"/>
              <a:buAutoNum type="ea1ChtPeriod"/>
            </a:pPr>
            <a:r>
              <a:rPr lang="zh-TW" altLang="en-US" sz="2800" b="1" i="0" u="none" strike="noStrike" cap="none" dirty="0">
                <a:solidFill>
                  <a:schemeClr val="dk1"/>
                </a:solidFill>
                <a:latin typeface="Noto Sans"/>
                <a:ea typeface="Noto Sans"/>
                <a:cs typeface="Noto Sans"/>
                <a:sym typeface="Noto Sans"/>
              </a:rPr>
              <a:t>應用情境說明</a:t>
            </a:r>
          </a:p>
          <a:p>
            <a:pPr marL="514350" marR="0" lvl="0" indent="-514350" algn="l" rtl="0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Font typeface="+mj-ea"/>
              <a:buAutoNum type="ea1ChtPeriod"/>
            </a:pPr>
            <a:r>
              <a:rPr lang="zh-TW" altLang="en-US" sz="2800" b="1" i="0" u="none" strike="noStrike" cap="none" dirty="0">
                <a:solidFill>
                  <a:schemeClr val="dk1"/>
                </a:solidFill>
                <a:latin typeface="Noto Sans"/>
                <a:ea typeface="Noto Sans"/>
                <a:cs typeface="Noto Sans"/>
                <a:sym typeface="Noto Sans"/>
              </a:rPr>
              <a:t>推廣機制</a:t>
            </a:r>
            <a:endParaRPr lang="en-US" altLang="zh-TW" sz="2800" b="1" i="0" u="none" strike="noStrike" cap="none" dirty="0">
              <a:solidFill>
                <a:schemeClr val="dk1"/>
              </a:solidFill>
              <a:latin typeface="Noto Sans"/>
              <a:ea typeface="Noto Sans"/>
              <a:cs typeface="Noto Sans"/>
              <a:sym typeface="Noto Sans"/>
            </a:endParaRPr>
          </a:p>
          <a:p>
            <a:pPr marL="514350" marR="0" lvl="0" indent="-514350" algn="l" rtl="0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Font typeface="+mj-ea"/>
              <a:buAutoNum type="ea1ChtPeriod"/>
            </a:pPr>
            <a:r>
              <a:rPr lang="zh-TW" altLang="en-US" sz="2800" b="1" i="0" u="none" strike="noStrike" cap="none" dirty="0">
                <a:solidFill>
                  <a:schemeClr val="dk1"/>
                </a:solidFill>
                <a:latin typeface="Noto Sans"/>
                <a:ea typeface="Noto Sans"/>
                <a:cs typeface="Noto Sans"/>
                <a:sym typeface="Noto Sans"/>
              </a:rPr>
              <a:t>預期成效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5C1453B2-D186-3199-1781-A1AEA4DBC66B}"/>
              </a:ext>
            </a:extLst>
          </p:cNvPr>
          <p:cNvSpPr txBox="1">
            <a:spLocks/>
          </p:cNvSpPr>
          <p:nvPr/>
        </p:nvSpPr>
        <p:spPr>
          <a:xfrm>
            <a:off x="11737741" y="6369327"/>
            <a:ext cx="454260" cy="365125"/>
          </a:xfrm>
          <a:prstGeom prst="rect">
            <a:avLst/>
          </a:prstGeom>
        </p:spPr>
        <p:txBody>
          <a:bodyPr/>
          <a:lstStyle>
            <a:defPPr>
              <a:defRPr lang="zh-TW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BEF74A97-FE26-4393-B8A2-E78384CB48D7}" type="slidenum">
              <a:rPr lang="zh-TW" altLang="en-US" sz="1600">
                <a:solidFill>
                  <a:schemeClr val="tx1">
                    <a:tint val="75000"/>
                  </a:schemeClr>
                </a:solidFill>
              </a:rPr>
              <a:pPr algn="r"/>
              <a:t>3</a:t>
            </a:fld>
            <a:endParaRPr lang="zh-TW" altLang="en-US" sz="1600" dirty="0">
              <a:solidFill>
                <a:schemeClr val="tx1">
                  <a:tint val="75000"/>
                </a:schemeClr>
              </a:solidFill>
            </a:endParaRPr>
          </a:p>
        </p:txBody>
      </p:sp>
      <p:sp>
        <p:nvSpPr>
          <p:cNvPr id="3" name="文字方塊 2">
            <a:extLst>
              <a:ext uri="{FF2B5EF4-FFF2-40B4-BE49-F238E27FC236}">
                <a16:creationId xmlns:a16="http://schemas.microsoft.com/office/drawing/2014/main" id="{3B7AA944-3D70-1B0E-E004-0492B1E086F4}"/>
              </a:ext>
            </a:extLst>
          </p:cNvPr>
          <p:cNvSpPr txBox="1"/>
          <p:nvPr/>
        </p:nvSpPr>
        <p:spPr>
          <a:xfrm>
            <a:off x="215346" y="128633"/>
            <a:ext cx="9061007" cy="7023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5199"/>
              </a:lnSpc>
              <a:buClr>
                <a:schemeClr val="dk1"/>
              </a:buClr>
              <a:buSzPts val="2600"/>
            </a:pPr>
            <a:r>
              <a:rPr lang="zh-TW" altLang="en-US" sz="3733" b="1" dirty="0">
                <a:solidFill>
                  <a:schemeClr val="dk1"/>
                </a:solidFill>
                <a:latin typeface="Microsoft JhengHei"/>
                <a:ea typeface="Microsoft JhengHei"/>
                <a:sym typeface="Microsoft JhengHei"/>
              </a:rPr>
              <a:t>一、公司簡介及計畫說明</a:t>
            </a:r>
            <a:endParaRPr lang="en-US" altLang="zh-TW" sz="3733" b="1" dirty="0">
              <a:solidFill>
                <a:schemeClr val="dk1"/>
              </a:solidFill>
              <a:latin typeface="Microsoft JhengHei"/>
              <a:ea typeface="Microsoft JhengHei"/>
              <a:sym typeface="Microsoft JhengHei"/>
            </a:endParaRPr>
          </a:p>
        </p:txBody>
      </p:sp>
      <p:sp>
        <p:nvSpPr>
          <p:cNvPr id="4" name="Google Shape;206;p4">
            <a:extLst>
              <a:ext uri="{FF2B5EF4-FFF2-40B4-BE49-F238E27FC236}">
                <a16:creationId xmlns:a16="http://schemas.microsoft.com/office/drawing/2014/main" id="{20A37306-4A50-1385-5E59-C55B9099C768}"/>
              </a:ext>
            </a:extLst>
          </p:cNvPr>
          <p:cNvSpPr txBox="1"/>
          <p:nvPr/>
        </p:nvSpPr>
        <p:spPr>
          <a:xfrm>
            <a:off x="1193240" y="1040991"/>
            <a:ext cx="1415772" cy="4616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2400" b="1" dirty="0">
                <a:solidFill>
                  <a:schemeClr val="accent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公司簡介</a:t>
            </a:r>
            <a:endParaRPr sz="2400" b="1" dirty="0">
              <a:solidFill>
                <a:schemeClr val="accent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6" name="Google Shape;197;p4">
            <a:extLst>
              <a:ext uri="{FF2B5EF4-FFF2-40B4-BE49-F238E27FC236}">
                <a16:creationId xmlns:a16="http://schemas.microsoft.com/office/drawing/2014/main" id="{2F0685C8-5A6B-2FE4-7A65-8B2C201DD13B}"/>
              </a:ext>
            </a:extLst>
          </p:cNvPr>
          <p:cNvSpPr/>
          <p:nvPr/>
        </p:nvSpPr>
        <p:spPr>
          <a:xfrm>
            <a:off x="1296581" y="1712665"/>
            <a:ext cx="10441160" cy="1532963"/>
          </a:xfrm>
          <a:prstGeom prst="rect">
            <a:avLst/>
          </a:prstGeom>
          <a:solidFill>
            <a:srgbClr val="FDE9D8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799" b="0" i="0" u="none" strike="noStrike" cap="none" dirty="0">
              <a:solidFill>
                <a:schemeClr val="lt1"/>
              </a:solidFill>
              <a:highlight>
                <a:srgbClr val="C0C0C0"/>
              </a:highlight>
              <a:latin typeface="Noto Sans"/>
              <a:ea typeface="Noto Sans"/>
              <a:cs typeface="Noto Sans"/>
              <a:sym typeface="Noto Sans"/>
            </a:endParaRPr>
          </a:p>
        </p:txBody>
      </p:sp>
    </p:spTree>
    <p:extLst>
      <p:ext uri="{BB962C8B-B14F-4D97-AF65-F5344CB8AC3E}">
        <p14:creationId xmlns:p14="http://schemas.microsoft.com/office/powerpoint/2010/main" val="939211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p5"/>
          <p:cNvSpPr/>
          <p:nvPr/>
        </p:nvSpPr>
        <p:spPr>
          <a:xfrm>
            <a:off x="983432" y="2184070"/>
            <a:ext cx="10441160" cy="965530"/>
          </a:xfrm>
          <a:prstGeom prst="rect">
            <a:avLst/>
          </a:prstGeom>
          <a:solidFill>
            <a:srgbClr val="FDE9D8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799">
              <a:solidFill>
                <a:schemeClr val="lt1"/>
              </a:solidFill>
              <a:latin typeface="Noto Sans"/>
              <a:ea typeface="Noto Sans"/>
              <a:cs typeface="Noto Sans"/>
              <a:sym typeface="Noto Sans"/>
            </a:endParaRPr>
          </a:p>
        </p:txBody>
      </p:sp>
      <p:sp>
        <p:nvSpPr>
          <p:cNvPr id="215" name="Google Shape;215;p5"/>
          <p:cNvSpPr txBox="1">
            <a:spLocks noGrp="1"/>
          </p:cNvSpPr>
          <p:nvPr>
            <p:ph type="title"/>
          </p:nvPr>
        </p:nvSpPr>
        <p:spPr>
          <a:xfrm>
            <a:off x="611188" y="475674"/>
            <a:ext cx="10972800" cy="778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3200"/>
              <a:buFont typeface="Noto Sans"/>
              <a:buNone/>
            </a:pPr>
            <a:r>
              <a:rPr lang="zh-TW" sz="3200" dirty="0">
                <a:latin typeface="微軟正黑體" panose="020B0604030504040204" pitchFamily="34" charset="-120"/>
                <a:ea typeface="微軟正黑體" panose="020B0604030504040204" pitchFamily="34" charset="-120"/>
                <a:cs typeface="Noto Sans"/>
                <a:sym typeface="Noto Sans"/>
              </a:rPr>
              <a:t>計畫</a:t>
            </a:r>
            <a:r>
              <a:rPr lang="zh-TW" altLang="en-US" sz="3200" dirty="0">
                <a:latin typeface="微軟正黑體" panose="020B0604030504040204" pitchFamily="34" charset="-120"/>
                <a:ea typeface="微軟正黑體" panose="020B0604030504040204" pitchFamily="34" charset="-120"/>
                <a:cs typeface="Noto Sans"/>
                <a:sym typeface="Noto Sans"/>
              </a:rPr>
              <a:t>說明</a:t>
            </a:r>
            <a:endParaRPr sz="3200" dirty="0">
              <a:latin typeface="微軟正黑體" panose="020B0604030504040204" pitchFamily="34" charset="-120"/>
              <a:ea typeface="微軟正黑體" panose="020B0604030504040204" pitchFamily="34" charset="-120"/>
              <a:cs typeface="Noto Sans"/>
              <a:sym typeface="Noto Sans"/>
            </a:endParaRPr>
          </a:p>
        </p:txBody>
      </p:sp>
      <p:sp>
        <p:nvSpPr>
          <p:cNvPr id="217" name="Google Shape;217;p5"/>
          <p:cNvSpPr/>
          <p:nvPr/>
        </p:nvSpPr>
        <p:spPr>
          <a:xfrm>
            <a:off x="608012" y="1174203"/>
            <a:ext cx="4364606" cy="121481"/>
          </a:xfrm>
          <a:prstGeom prst="rect">
            <a:avLst/>
          </a:prstGeom>
          <a:solidFill>
            <a:srgbClr val="18B4B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799">
              <a:solidFill>
                <a:schemeClr val="accent1"/>
              </a:solidFill>
              <a:latin typeface="Noto Sans"/>
              <a:ea typeface="Noto Sans"/>
              <a:cs typeface="Noto Sans"/>
              <a:sym typeface="Noto Sans"/>
            </a:endParaRPr>
          </a:p>
        </p:txBody>
      </p:sp>
      <p:sp>
        <p:nvSpPr>
          <p:cNvPr id="218" name="Google Shape;218;p5"/>
          <p:cNvSpPr/>
          <p:nvPr/>
        </p:nvSpPr>
        <p:spPr>
          <a:xfrm>
            <a:off x="983432" y="3995472"/>
            <a:ext cx="10441160" cy="811329"/>
          </a:xfrm>
          <a:prstGeom prst="rect">
            <a:avLst/>
          </a:prstGeom>
          <a:solidFill>
            <a:srgbClr val="FDE9D8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799">
              <a:solidFill>
                <a:schemeClr val="lt1"/>
              </a:solidFill>
              <a:latin typeface="Noto Sans"/>
              <a:ea typeface="Noto Sans"/>
              <a:cs typeface="Noto Sans"/>
              <a:sym typeface="Noto Sans"/>
            </a:endParaRPr>
          </a:p>
        </p:txBody>
      </p:sp>
      <p:sp>
        <p:nvSpPr>
          <p:cNvPr id="220" name="Google Shape;220;p5"/>
          <p:cNvSpPr txBox="1"/>
          <p:nvPr/>
        </p:nvSpPr>
        <p:spPr>
          <a:xfrm>
            <a:off x="695400" y="1721711"/>
            <a:ext cx="1415772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TW" sz="2400" b="1" dirty="0">
                <a:solidFill>
                  <a:schemeClr val="accent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"/>
                <a:sym typeface="Noto Sans"/>
              </a:rPr>
              <a:t>目的</a:t>
            </a:r>
            <a:endParaRPr dirty="0">
              <a:solidFill>
                <a:schemeClr val="accent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221" name="Google Shape;221;p5"/>
          <p:cNvSpPr txBox="1"/>
          <p:nvPr/>
        </p:nvSpPr>
        <p:spPr>
          <a:xfrm>
            <a:off x="695400" y="3411660"/>
            <a:ext cx="1415772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TW" sz="2400" b="1" dirty="0">
                <a:solidFill>
                  <a:schemeClr val="accent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Noto Sans"/>
                <a:sym typeface="Noto Sans"/>
              </a:rPr>
              <a:t>用途</a:t>
            </a:r>
            <a:endParaRPr dirty="0">
              <a:solidFill>
                <a:schemeClr val="accent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225" name="Google Shape;225;p5"/>
          <p:cNvSpPr txBox="1">
            <a:spLocks noGrp="1"/>
          </p:cNvSpPr>
          <p:nvPr>
            <p:ph type="sldNum" idx="12"/>
          </p:nvPr>
        </p:nvSpPr>
        <p:spPr>
          <a:xfrm>
            <a:off x="9264353" y="6492879"/>
            <a:ext cx="284480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zh-TW">
                <a:latin typeface="Noto Sans"/>
                <a:ea typeface="Noto Sans"/>
                <a:cs typeface="Noto Sans"/>
                <a:sym typeface="Noto Sans"/>
              </a:rPr>
              <a:t>4</a:t>
            </a:fld>
            <a:endParaRPr>
              <a:latin typeface="Noto Sans"/>
              <a:ea typeface="Noto Sans"/>
              <a:cs typeface="Noto Sans"/>
              <a:sym typeface="Noto Sans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5C1453B2-D186-3199-1781-A1AEA4DBC66B}"/>
              </a:ext>
            </a:extLst>
          </p:cNvPr>
          <p:cNvSpPr txBox="1">
            <a:spLocks/>
          </p:cNvSpPr>
          <p:nvPr/>
        </p:nvSpPr>
        <p:spPr>
          <a:xfrm>
            <a:off x="11737741" y="6369327"/>
            <a:ext cx="454260" cy="365125"/>
          </a:xfrm>
          <a:prstGeom prst="rect">
            <a:avLst/>
          </a:prstGeom>
        </p:spPr>
        <p:txBody>
          <a:bodyPr/>
          <a:lstStyle>
            <a:defPPr>
              <a:defRPr lang="zh-TW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BEF74A97-FE26-4393-B8A2-E78384CB48D7}" type="slidenum">
              <a:rPr lang="zh-TW" altLang="en-US" sz="1600">
                <a:solidFill>
                  <a:schemeClr val="tx1">
                    <a:tint val="75000"/>
                  </a:schemeClr>
                </a:solidFill>
              </a:rPr>
              <a:pPr algn="r"/>
              <a:t>5</a:t>
            </a:fld>
            <a:endParaRPr lang="zh-TW" altLang="en-US" sz="1600" dirty="0">
              <a:solidFill>
                <a:schemeClr val="tx1">
                  <a:tint val="75000"/>
                </a:schemeClr>
              </a:solidFill>
            </a:endParaRPr>
          </a:p>
        </p:txBody>
      </p:sp>
      <p:sp>
        <p:nvSpPr>
          <p:cNvPr id="3" name="文字方塊 2">
            <a:extLst>
              <a:ext uri="{FF2B5EF4-FFF2-40B4-BE49-F238E27FC236}">
                <a16:creationId xmlns:a16="http://schemas.microsoft.com/office/drawing/2014/main" id="{3B7AA944-3D70-1B0E-E004-0492B1E086F4}"/>
              </a:ext>
            </a:extLst>
          </p:cNvPr>
          <p:cNvSpPr txBox="1"/>
          <p:nvPr/>
        </p:nvSpPr>
        <p:spPr>
          <a:xfrm>
            <a:off x="215346" y="128633"/>
            <a:ext cx="9061007" cy="7023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5199"/>
              </a:lnSpc>
              <a:buClr>
                <a:schemeClr val="dk1"/>
              </a:buClr>
              <a:buSzPts val="2600"/>
            </a:pPr>
            <a:r>
              <a:rPr lang="zh-TW" altLang="en-US" sz="3733" b="1" dirty="0">
                <a:solidFill>
                  <a:schemeClr val="dk1"/>
                </a:solidFill>
                <a:latin typeface="Microsoft JhengHei"/>
                <a:ea typeface="Microsoft JhengHei"/>
                <a:sym typeface="Microsoft JhengHei"/>
              </a:rPr>
              <a:t>二、應用情境</a:t>
            </a:r>
            <a:endParaRPr lang="en-US" altLang="zh-TW" sz="3733" b="1" dirty="0">
              <a:solidFill>
                <a:schemeClr val="dk1"/>
              </a:solidFill>
              <a:latin typeface="Microsoft JhengHei"/>
              <a:ea typeface="Microsoft JhengHei"/>
              <a:sym typeface="Microsoft JhengHei"/>
            </a:endParaRPr>
          </a:p>
        </p:txBody>
      </p:sp>
    </p:spTree>
    <p:extLst>
      <p:ext uri="{BB962C8B-B14F-4D97-AF65-F5344CB8AC3E}">
        <p14:creationId xmlns:p14="http://schemas.microsoft.com/office/powerpoint/2010/main" val="16190255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5C1453B2-D186-3199-1781-A1AEA4DBC66B}"/>
              </a:ext>
            </a:extLst>
          </p:cNvPr>
          <p:cNvSpPr txBox="1">
            <a:spLocks/>
          </p:cNvSpPr>
          <p:nvPr/>
        </p:nvSpPr>
        <p:spPr>
          <a:xfrm>
            <a:off x="11737741" y="6369327"/>
            <a:ext cx="454260" cy="365125"/>
          </a:xfrm>
          <a:prstGeom prst="rect">
            <a:avLst/>
          </a:prstGeom>
        </p:spPr>
        <p:txBody>
          <a:bodyPr/>
          <a:lstStyle>
            <a:defPPr>
              <a:defRPr lang="zh-TW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BEF74A97-FE26-4393-B8A2-E78384CB48D7}" type="slidenum">
              <a:rPr lang="zh-TW" altLang="en-US" sz="1600">
                <a:solidFill>
                  <a:schemeClr val="tx1">
                    <a:tint val="75000"/>
                  </a:schemeClr>
                </a:solidFill>
              </a:rPr>
              <a:pPr algn="r"/>
              <a:t>6</a:t>
            </a:fld>
            <a:endParaRPr lang="zh-TW" altLang="en-US" sz="1600" dirty="0">
              <a:solidFill>
                <a:schemeClr val="tx1">
                  <a:tint val="75000"/>
                </a:schemeClr>
              </a:solidFill>
            </a:endParaRPr>
          </a:p>
        </p:txBody>
      </p:sp>
      <p:sp>
        <p:nvSpPr>
          <p:cNvPr id="3" name="文字方塊 2">
            <a:extLst>
              <a:ext uri="{FF2B5EF4-FFF2-40B4-BE49-F238E27FC236}">
                <a16:creationId xmlns:a16="http://schemas.microsoft.com/office/drawing/2014/main" id="{3B7AA944-3D70-1B0E-E004-0492B1E086F4}"/>
              </a:ext>
            </a:extLst>
          </p:cNvPr>
          <p:cNvSpPr txBox="1"/>
          <p:nvPr/>
        </p:nvSpPr>
        <p:spPr>
          <a:xfrm>
            <a:off x="215346" y="128633"/>
            <a:ext cx="9061007" cy="7023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5199"/>
              </a:lnSpc>
              <a:buClr>
                <a:schemeClr val="dk1"/>
              </a:buClr>
              <a:buSzPts val="2600"/>
            </a:pPr>
            <a:r>
              <a:rPr lang="zh-TW" altLang="en-US" sz="3733" b="1" dirty="0">
                <a:solidFill>
                  <a:schemeClr val="dk1"/>
                </a:solidFill>
                <a:latin typeface="Microsoft JhengHei"/>
                <a:ea typeface="Microsoft JhengHei"/>
                <a:sym typeface="Microsoft JhengHei"/>
              </a:rPr>
              <a:t>三、推廣機制</a:t>
            </a:r>
            <a:endParaRPr lang="en-US" altLang="zh-TW" sz="3733" b="1" dirty="0">
              <a:solidFill>
                <a:schemeClr val="dk1"/>
              </a:solidFill>
              <a:latin typeface="Microsoft JhengHei"/>
              <a:ea typeface="Microsoft JhengHei"/>
              <a:sym typeface="Microsoft JhengHei"/>
            </a:endParaRPr>
          </a:p>
        </p:txBody>
      </p:sp>
    </p:spTree>
    <p:extLst>
      <p:ext uri="{BB962C8B-B14F-4D97-AF65-F5344CB8AC3E}">
        <p14:creationId xmlns:p14="http://schemas.microsoft.com/office/powerpoint/2010/main" val="39983422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5C1453B2-D186-3199-1781-A1AEA4DBC66B}"/>
              </a:ext>
            </a:extLst>
          </p:cNvPr>
          <p:cNvSpPr txBox="1">
            <a:spLocks/>
          </p:cNvSpPr>
          <p:nvPr/>
        </p:nvSpPr>
        <p:spPr>
          <a:xfrm>
            <a:off x="11737741" y="6369327"/>
            <a:ext cx="454260" cy="365125"/>
          </a:xfrm>
          <a:prstGeom prst="rect">
            <a:avLst/>
          </a:prstGeom>
        </p:spPr>
        <p:txBody>
          <a:bodyPr/>
          <a:lstStyle>
            <a:defPPr>
              <a:defRPr lang="zh-TW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BEF74A97-FE26-4393-B8A2-E78384CB48D7}" type="slidenum">
              <a:rPr lang="zh-TW" altLang="en-US" sz="1600">
                <a:solidFill>
                  <a:schemeClr val="tx1">
                    <a:tint val="75000"/>
                  </a:schemeClr>
                </a:solidFill>
              </a:rPr>
              <a:pPr algn="r"/>
              <a:t>7</a:t>
            </a:fld>
            <a:endParaRPr lang="zh-TW" altLang="en-US" sz="1600" dirty="0">
              <a:solidFill>
                <a:schemeClr val="tx1">
                  <a:tint val="75000"/>
                </a:schemeClr>
              </a:solidFill>
            </a:endParaRPr>
          </a:p>
        </p:txBody>
      </p:sp>
      <p:sp>
        <p:nvSpPr>
          <p:cNvPr id="3" name="文字方塊 2">
            <a:extLst>
              <a:ext uri="{FF2B5EF4-FFF2-40B4-BE49-F238E27FC236}">
                <a16:creationId xmlns:a16="http://schemas.microsoft.com/office/drawing/2014/main" id="{3B7AA944-3D70-1B0E-E004-0492B1E086F4}"/>
              </a:ext>
            </a:extLst>
          </p:cNvPr>
          <p:cNvSpPr txBox="1"/>
          <p:nvPr/>
        </p:nvSpPr>
        <p:spPr>
          <a:xfrm>
            <a:off x="215346" y="128633"/>
            <a:ext cx="9061007" cy="7023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5199"/>
              </a:lnSpc>
              <a:buClr>
                <a:schemeClr val="dk1"/>
              </a:buClr>
              <a:buSzPts val="2600"/>
            </a:pPr>
            <a:r>
              <a:rPr lang="zh-TW" altLang="en-US" sz="3733" b="1" dirty="0">
                <a:solidFill>
                  <a:schemeClr val="dk1"/>
                </a:solidFill>
                <a:latin typeface="Microsoft JhengHei"/>
                <a:ea typeface="Microsoft JhengHei"/>
                <a:sym typeface="Microsoft JhengHei"/>
              </a:rPr>
              <a:t>四、預期成效</a:t>
            </a:r>
            <a:endParaRPr lang="en-US" altLang="zh-TW" sz="3733" b="1" dirty="0">
              <a:solidFill>
                <a:schemeClr val="dk1"/>
              </a:solidFill>
              <a:latin typeface="Microsoft JhengHei"/>
              <a:ea typeface="Microsoft JhengHei"/>
              <a:sym typeface="Microsoft JhengHei"/>
            </a:endParaRPr>
          </a:p>
        </p:txBody>
      </p:sp>
      <p:graphicFrame>
        <p:nvGraphicFramePr>
          <p:cNvPr id="5" name="表格 4">
            <a:extLst>
              <a:ext uri="{FF2B5EF4-FFF2-40B4-BE49-F238E27FC236}">
                <a16:creationId xmlns:a16="http://schemas.microsoft.com/office/drawing/2014/main" id="{2F574FA4-17A2-2B0B-4E98-982DE23B29AA}"/>
              </a:ext>
            </a:extLst>
          </p:cNvPr>
          <p:cNvGraphicFramePr>
            <a:graphicFrameLocks noGrp="1"/>
          </p:cNvGraphicFramePr>
          <p:nvPr/>
        </p:nvGraphicFramePr>
        <p:xfrm>
          <a:off x="335360" y="1508787"/>
          <a:ext cx="11282367" cy="361887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905721">
                  <a:extLst>
                    <a:ext uri="{9D8B030D-6E8A-4147-A177-3AD203B41FA5}">
                      <a16:colId xmlns:a16="http://schemas.microsoft.com/office/drawing/2014/main" val="2807283253"/>
                    </a:ext>
                  </a:extLst>
                </a:gridCol>
                <a:gridCol w="3698261">
                  <a:extLst>
                    <a:ext uri="{9D8B030D-6E8A-4147-A177-3AD203B41FA5}">
                      <a16:colId xmlns:a16="http://schemas.microsoft.com/office/drawing/2014/main" val="237028958"/>
                    </a:ext>
                  </a:extLst>
                </a:gridCol>
                <a:gridCol w="3678385">
                  <a:extLst>
                    <a:ext uri="{9D8B030D-6E8A-4147-A177-3AD203B41FA5}">
                      <a16:colId xmlns:a16="http://schemas.microsoft.com/office/drawing/2014/main" val="474110645"/>
                    </a:ext>
                  </a:extLst>
                </a:gridCol>
              </a:tblGrid>
              <a:tr h="486213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ts val="2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010920" algn="l"/>
                        </a:tabLst>
                        <a:defRPr/>
                      </a:pPr>
                      <a:r>
                        <a:rPr lang="zh-TW" altLang="zh-TW" sz="1600" dirty="0">
                          <a:solidFill>
                            <a:schemeClr val="bg1"/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量化效益</a:t>
                      </a:r>
                    </a:p>
                  </a:txBody>
                  <a:tcPr marT="0" marB="0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ts val="2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010920" algn="l"/>
                        </a:tabLst>
                        <a:defRPr/>
                      </a:pPr>
                      <a:r>
                        <a:rPr lang="zh-TW" altLang="zh-TW" sz="1600" dirty="0">
                          <a:solidFill>
                            <a:schemeClr val="bg1"/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質化效益</a:t>
                      </a:r>
                    </a:p>
                  </a:txBody>
                  <a:tcPr marT="0" marB="0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ts val="2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010920" algn="l"/>
                        </a:tabLst>
                        <a:defRPr/>
                      </a:pPr>
                      <a:r>
                        <a:rPr lang="zh-TW" altLang="zh-TW" sz="1600" dirty="0">
                          <a:solidFill>
                            <a:schemeClr val="bg1"/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產業效益</a:t>
                      </a:r>
                    </a:p>
                  </a:txBody>
                  <a:tcPr marT="0" marB="0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12333019"/>
                  </a:ext>
                </a:extLst>
              </a:tr>
              <a:tr h="1566333">
                <a:tc>
                  <a:txBody>
                    <a:bodyPr/>
                    <a:lstStyle/>
                    <a:p>
                      <a:pPr>
                        <a:lnSpc>
                          <a:spcPts val="2300"/>
                        </a:lnSpc>
                        <a:tabLst>
                          <a:tab pos="1010920" algn="l"/>
                        </a:tabLst>
                      </a:pPr>
                      <a:r>
                        <a:rPr lang="zh-TW" sz="1600" b="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營業額提升、增加就業人數、專利及國</a:t>
                      </a:r>
                      <a:r>
                        <a:rPr lang="zh-TW" altLang="en-US" sz="1600" b="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內外</a:t>
                      </a:r>
                      <a:r>
                        <a:rPr lang="zh-TW" sz="1600" b="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獎項申請等</a:t>
                      </a:r>
                      <a:r>
                        <a:rPr lang="en-US" sz="1600" b="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⋯⋯</a:t>
                      </a:r>
                      <a:r>
                        <a:rPr lang="zh-TW" sz="1600" b="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。</a:t>
                      </a:r>
                    </a:p>
                    <a:p>
                      <a:pPr>
                        <a:lnSpc>
                          <a:spcPts val="2300"/>
                        </a:lnSpc>
                        <a:tabLst>
                          <a:tab pos="1010920" algn="l"/>
                        </a:tabLst>
                      </a:pPr>
                      <a:r>
                        <a:rPr lang="en-US" sz="1600" b="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 </a:t>
                      </a:r>
                      <a:endParaRPr lang="zh-TW" sz="1600" b="0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Microsoft JhengHei" panose="020B0604030504040204" pitchFamily="34" charset="-120"/>
                        <a:ea typeface="Microsoft JhengHei" panose="020B0604030504040204" pitchFamily="34" charset="-120"/>
                      </a:endParaRPr>
                    </a:p>
                  </a:txBody>
                  <a:tcPr marT="0" marB="0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2300"/>
                        </a:lnSpc>
                        <a:tabLst>
                          <a:tab pos="1010920" algn="l"/>
                        </a:tabLst>
                      </a:pPr>
                      <a:r>
                        <a:rPr lang="zh-TW" sz="16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具體目標執行完畢後具體提升的設計能量、公司執行計畫後之差異</a:t>
                      </a:r>
                      <a:r>
                        <a:rPr lang="zh-TW" altLang="en-US" sz="16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。</a:t>
                      </a:r>
                      <a:endParaRPr lang="zh-TW" sz="1600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Microsoft JhengHei" panose="020B0604030504040204" pitchFamily="34" charset="-120"/>
                        <a:ea typeface="Microsoft JhengHei" panose="020B0604030504040204" pitchFamily="34" charset="-120"/>
                      </a:endParaRPr>
                    </a:p>
                  </a:txBody>
                  <a:tcPr marT="0" marB="0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2300"/>
                        </a:lnSpc>
                        <a:tabLst>
                          <a:tab pos="1010920" algn="l"/>
                        </a:tabLst>
                      </a:pPr>
                      <a:r>
                        <a:rPr lang="zh-TW" sz="16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本計畫執行成果在設計產業中的影響力或是創新點</a:t>
                      </a:r>
                      <a:r>
                        <a:rPr lang="zh-TW" altLang="en-US" sz="16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。</a:t>
                      </a:r>
                      <a:endParaRPr lang="zh-TW" sz="1600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Microsoft JhengHei" panose="020B0604030504040204" pitchFamily="34" charset="-120"/>
                        <a:ea typeface="Microsoft JhengHei" panose="020B0604030504040204" pitchFamily="34" charset="-120"/>
                      </a:endParaRPr>
                    </a:p>
                  </a:txBody>
                  <a:tcPr marT="0" marB="0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5460278"/>
                  </a:ext>
                </a:extLst>
              </a:tr>
              <a:tr h="1566333">
                <a:tc>
                  <a:txBody>
                    <a:bodyPr/>
                    <a:lstStyle/>
                    <a:p>
                      <a:pPr>
                        <a:lnSpc>
                          <a:spcPts val="2300"/>
                        </a:lnSpc>
                        <a:tabLst>
                          <a:tab pos="1010920" algn="l"/>
                        </a:tabLst>
                      </a:pPr>
                      <a:r>
                        <a:rPr lang="zh-TW" altLang="en-US" sz="1600" b="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如有不足請自行增列</a:t>
                      </a:r>
                      <a:endParaRPr lang="zh-TW" sz="1600" b="0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Microsoft JhengHei" panose="020B0604030504040204" pitchFamily="34" charset="-120"/>
                        <a:ea typeface="Microsoft JhengHei" panose="020B0604030504040204" pitchFamily="34" charset="-120"/>
                      </a:endParaRPr>
                    </a:p>
                  </a:txBody>
                  <a:tcPr marT="0" marB="0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2300"/>
                        </a:lnSpc>
                        <a:tabLst>
                          <a:tab pos="1010920" algn="l"/>
                        </a:tabLst>
                      </a:pPr>
                      <a:endParaRPr lang="zh-TW" sz="1600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Microsoft JhengHei" panose="020B0604030504040204" pitchFamily="34" charset="-120"/>
                        <a:ea typeface="Microsoft JhengHei" panose="020B0604030504040204" pitchFamily="34" charset="-120"/>
                      </a:endParaRPr>
                    </a:p>
                  </a:txBody>
                  <a:tcPr marT="0" marB="0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2300"/>
                        </a:lnSpc>
                        <a:tabLst>
                          <a:tab pos="1010920" algn="l"/>
                        </a:tabLst>
                      </a:pPr>
                      <a:endParaRPr lang="zh-TW" sz="1600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Microsoft JhengHei" panose="020B0604030504040204" pitchFamily="34" charset="-120"/>
                        <a:ea typeface="Microsoft JhengHei" panose="020B0604030504040204" pitchFamily="34" charset="-120"/>
                      </a:endParaRPr>
                    </a:p>
                  </a:txBody>
                  <a:tcPr marT="0" marB="0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8048542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20617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138</Words>
  <Application>Microsoft Office PowerPoint</Application>
  <PresentationFormat>寬螢幕</PresentationFormat>
  <Paragraphs>33</Paragraphs>
  <Slides>7</Slides>
  <Notes>3</Notes>
  <HiddenSlides>0</HiddenSlides>
  <MMClips>0</MMClips>
  <ScaleCrop>false</ScaleCrop>
  <HeadingPairs>
    <vt:vector size="6" baseType="variant">
      <vt:variant>
        <vt:lpstr>使用字型</vt:lpstr>
      </vt:variant>
      <vt:variant>
        <vt:i4>6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7</vt:i4>
      </vt:variant>
    </vt:vector>
  </HeadingPairs>
  <TitlesOfParts>
    <vt:vector size="14" baseType="lpstr">
      <vt:lpstr>微軟正黑體</vt:lpstr>
      <vt:lpstr>微軟正黑體</vt:lpstr>
      <vt:lpstr>Arial</vt:lpstr>
      <vt:lpstr>Calibri</vt:lpstr>
      <vt:lpstr>Calibri Light</vt:lpstr>
      <vt:lpstr>Noto Sans</vt:lpstr>
      <vt:lpstr>Office 佈景主題</vt:lpstr>
      <vt:lpstr>PowerPoint 簡報</vt:lpstr>
      <vt:lpstr>PowerPoint 簡報</vt:lpstr>
      <vt:lpstr>PowerPoint 簡報</vt:lpstr>
      <vt:lpstr>計畫說明</vt:lpstr>
      <vt:lpstr>PowerPoint 簡報</vt:lpstr>
      <vt:lpstr>PowerPoint 簡報</vt:lpstr>
      <vt:lpstr>PowerPoint 簡報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chu fei chang</dc:creator>
  <cp:lastModifiedBy>數位產業署秘書室</cp:lastModifiedBy>
  <cp:revision>4</cp:revision>
  <dcterms:created xsi:type="dcterms:W3CDTF">2024-02-02T13:10:11Z</dcterms:created>
  <dcterms:modified xsi:type="dcterms:W3CDTF">2024-03-19T03:57:05Z</dcterms:modified>
</cp:coreProperties>
</file>